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6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6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57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4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2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78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55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69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08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7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21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4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06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81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45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96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27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87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21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82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9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89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82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00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14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9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1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1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8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8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1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ADB8-D08B-43B1-A3EC-FC614F6B672E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C7FE-BCB0-409F-9670-FE886E15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0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ADB8-D08B-43B1-A3EC-FC614F6B67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C7FE-BCB0-409F-9670-FE886E15FB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1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mirror image\20x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3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02866" y="550928"/>
            <a:ext cx="0" cy="274320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4266" y="3294128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4266" y="550928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54837" y="222757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17037" y="222757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840230" y="381000"/>
            <a:ext cx="23622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86937" y="17292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24 in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7195" y="639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20 in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067657" y="2564780"/>
            <a:ext cx="477273" cy="727060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18296" y="776281"/>
            <a:ext cx="4359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</a:rPr>
              <a:t>Four reinforced D-ring hanging clips </a:t>
            </a:r>
            <a:r>
              <a:rPr lang="en-US" b="1" dirty="0" smtClean="0">
                <a:solidFill>
                  <a:srgbClr val="0070C0"/>
                </a:solidFill>
              </a:rPr>
              <a:t>are pre-attached to the back of the mirror for easy hanging horizontally and vertically.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541538" y="2569241"/>
            <a:ext cx="521659" cy="715843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796" y="2185981"/>
            <a:ext cx="247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Vertical Hanging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235190" y="4720590"/>
            <a:ext cx="434340" cy="582930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235190" y="3989070"/>
            <a:ext cx="445770" cy="742950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729186" y="4338631"/>
            <a:ext cx="1197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Horizontal Hanging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2870" y="3609124"/>
            <a:ext cx="38598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</a:rPr>
              <a:t>Frame is made of high-quality polystyrene material.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</a:rPr>
              <a:t>We offer a 30-day money back guarantee for all our products.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mirror image\24x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00" y="2577"/>
            <a:ext cx="6855423" cy="685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682151" y="594060"/>
            <a:ext cx="6979" cy="282200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77783" y="3414898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51904" y="594060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92860" y="231384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2750" y="240010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001328" y="388189"/>
            <a:ext cx="2001329" cy="862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21442" y="184137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36 </a:t>
            </a:r>
            <a:r>
              <a:rPr lang="en-US" b="1" dirty="0">
                <a:solidFill>
                  <a:srgbClr val="0070C0"/>
                </a:solidFill>
              </a:rPr>
              <a:t>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87195" y="6399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24 </a:t>
            </a:r>
            <a:r>
              <a:rPr lang="en-US" b="1" dirty="0">
                <a:solidFill>
                  <a:srgbClr val="0070C0"/>
                </a:solidFill>
              </a:rPr>
              <a:t>in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340414" y="2536167"/>
            <a:ext cx="394298" cy="859192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41156" y="856291"/>
            <a:ext cx="4359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Four reinforced D-ring hanging clips </a:t>
            </a:r>
            <a:r>
              <a:rPr lang="en-US" b="1" dirty="0">
                <a:solidFill>
                  <a:srgbClr val="0070C0"/>
                </a:solidFill>
              </a:rPr>
              <a:t>are pre-attached to the back of the mirror for easy hanging horizontally and vertically.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757198" y="2562045"/>
            <a:ext cx="591844" cy="817932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80932" y="2188785"/>
            <a:ext cx="227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Vertical Hanging</a:t>
            </a:r>
          </a:p>
        </p:txBody>
      </p:sp>
      <p:cxnSp>
        <p:nvCxnSpPr>
          <p:cNvPr id="39" name="Straight Arrow Connector 38"/>
          <p:cNvCxnSpPr>
            <a:endCxn id="51" idx="1"/>
          </p:cNvCxnSpPr>
          <p:nvPr/>
        </p:nvCxnSpPr>
        <p:spPr>
          <a:xfrm flipV="1">
            <a:off x="7278322" y="4857446"/>
            <a:ext cx="462294" cy="773880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51" idx="1"/>
          </p:cNvCxnSpPr>
          <p:nvPr/>
        </p:nvCxnSpPr>
        <p:spPr>
          <a:xfrm>
            <a:off x="7286949" y="4040829"/>
            <a:ext cx="453667" cy="816617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740616" y="4395781"/>
            <a:ext cx="1209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Horizontal Hanging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39904" y="3712642"/>
            <a:ext cx="385127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Frame is made of high-quality polystyrene material.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We offer a 30-day money back guarantee for all our products.</a:t>
            </a:r>
          </a:p>
        </p:txBody>
      </p:sp>
    </p:spTree>
    <p:extLst>
      <p:ext uri="{BB962C8B-B14F-4D97-AF65-F5344CB8AC3E}">
        <p14:creationId xmlns:p14="http://schemas.microsoft.com/office/powerpoint/2010/main" val="5921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mirror image\30x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25" y="-1"/>
            <a:ext cx="6858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89130" y="602687"/>
            <a:ext cx="1647" cy="279612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3278" y="3406270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0530" y="602686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4234" y="248636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56652" y="248636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986881" y="432759"/>
            <a:ext cx="2171051" cy="71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4575" y="1772361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40 </a:t>
            </a:r>
            <a:r>
              <a:rPr lang="en-US" b="1" dirty="0">
                <a:solidFill>
                  <a:srgbClr val="0070C0"/>
                </a:solidFill>
              </a:rPr>
              <a:t>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87195" y="6399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30 </a:t>
            </a:r>
            <a:r>
              <a:rPr lang="en-US" b="1" dirty="0">
                <a:solidFill>
                  <a:srgbClr val="0070C0"/>
                </a:solidFill>
              </a:rPr>
              <a:t>in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124755" y="2665562"/>
            <a:ext cx="497813" cy="747048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18296" y="936301"/>
            <a:ext cx="4359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Four reinforced D-ring hanging clips </a:t>
            </a:r>
            <a:r>
              <a:rPr lang="en-US" b="1" dirty="0">
                <a:solidFill>
                  <a:srgbClr val="0070C0"/>
                </a:solidFill>
              </a:rPr>
              <a:t>are pre-attached to the back of the mirror for easy hanging horizontally and vertically.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550164" y="2674189"/>
            <a:ext cx="574591" cy="714413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77066" y="2292301"/>
            <a:ext cx="2363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Vertical Hanging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174805" y="4770408"/>
            <a:ext cx="528584" cy="774651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200684" y="4101213"/>
            <a:ext cx="511331" cy="669195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774906" y="4315771"/>
            <a:ext cx="1220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Horizontal Hanging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2870" y="3609124"/>
            <a:ext cx="38598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Frame is made of high-quality polystyrene material.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We offer a 30-day money back guarantee for all our products.</a:t>
            </a:r>
          </a:p>
        </p:txBody>
      </p:sp>
    </p:spTree>
    <p:extLst>
      <p:ext uri="{BB962C8B-B14F-4D97-AF65-F5344CB8AC3E}">
        <p14:creationId xmlns:p14="http://schemas.microsoft.com/office/powerpoint/2010/main" val="34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mirror image\36x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00" y="-7640"/>
            <a:ext cx="6865640" cy="686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431985" y="499170"/>
            <a:ext cx="6978" cy="273573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01738" y="3233741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0364" y="507795"/>
            <a:ext cx="457200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08189" y="153745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32698" y="162372"/>
            <a:ext cx="0" cy="30480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719464" y="336430"/>
            <a:ext cx="2714513" cy="143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9903" y="1737855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36 </a:t>
            </a:r>
            <a:r>
              <a:rPr lang="en-US" b="1" dirty="0">
                <a:solidFill>
                  <a:srgbClr val="0070C0"/>
                </a:solidFill>
              </a:rPr>
              <a:t>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30327" y="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36 </a:t>
            </a:r>
            <a:r>
              <a:rPr lang="en-US" b="1" dirty="0">
                <a:solidFill>
                  <a:srgbClr val="0070C0"/>
                </a:solidFill>
              </a:rPr>
              <a:t>in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055743" y="2829464"/>
            <a:ext cx="575452" cy="738421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88021" y="934792"/>
            <a:ext cx="4359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Four reinforced D-ring hanging clips </a:t>
            </a:r>
            <a:r>
              <a:rPr lang="en-US" b="1" dirty="0">
                <a:solidFill>
                  <a:srgbClr val="0070C0"/>
                </a:solidFill>
              </a:rPr>
              <a:t>are pre-attached to the back of the mirror for easy hanging horizontally and vertically.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63900" y="2812211"/>
            <a:ext cx="591843" cy="748920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34068" y="2450381"/>
            <a:ext cx="227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Vertical Hanging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424971" y="4873925"/>
            <a:ext cx="373308" cy="62800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442224" y="4360005"/>
            <a:ext cx="364682" cy="522546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44132" y="4447539"/>
            <a:ext cx="1208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Horizontal Hanging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8580" y="3494824"/>
            <a:ext cx="38598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Frame is made of high-quality polystyrene material.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70C0"/>
                </a:solidFill>
              </a:rPr>
              <a:t>We offer a 30-day money back guarantee for all our products.</a:t>
            </a:r>
          </a:p>
        </p:txBody>
      </p:sp>
    </p:spTree>
    <p:extLst>
      <p:ext uri="{BB962C8B-B14F-4D97-AF65-F5344CB8AC3E}">
        <p14:creationId xmlns:p14="http://schemas.microsoft.com/office/powerpoint/2010/main" val="10089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200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JWL</dc:creator>
  <cp:lastModifiedBy>JWL</cp:lastModifiedBy>
  <cp:revision>7</cp:revision>
  <dcterms:created xsi:type="dcterms:W3CDTF">2018-12-26T20:06:45Z</dcterms:created>
  <dcterms:modified xsi:type="dcterms:W3CDTF">2018-12-27T03:36:06Z</dcterms:modified>
</cp:coreProperties>
</file>